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CC7FC-98BD-4395-A6C1-85FBB5F3FE88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C56FC-FAD8-4A85-97C0-A8CB256E35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3" y="102183"/>
          <a:ext cx="8640959" cy="6713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255"/>
                <a:gridCol w="2732611"/>
                <a:gridCol w="2658755"/>
                <a:gridCol w="2363338"/>
              </a:tblGrid>
              <a:tr h="770078">
                <a:tc>
                  <a:txBody>
                    <a:bodyPr/>
                    <a:lstStyle/>
                    <a:p>
                      <a:r>
                        <a:rPr lang="en-GB" dirty="0" smtClean="0"/>
                        <a:t>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Strongest argument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Weakest </a:t>
                      </a:r>
                      <a:r>
                        <a:rPr lang="en-GB" baseline="0" dirty="0" smtClean="0"/>
                        <a:t>argument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Persuasive Techniques used</a:t>
                      </a:r>
                      <a:endParaRPr lang="en-GB" dirty="0"/>
                    </a:p>
                  </a:txBody>
                  <a:tcPr/>
                </a:tc>
              </a:tr>
              <a:tr h="115942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115942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115942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115942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115942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6" y="332656"/>
          <a:ext cx="8568954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869"/>
                <a:gridCol w="2709840"/>
                <a:gridCol w="2636601"/>
                <a:gridCol w="2343644"/>
              </a:tblGrid>
              <a:tr h="1026364">
                <a:tc>
                  <a:txBody>
                    <a:bodyPr/>
                    <a:lstStyle/>
                    <a:p>
                      <a:r>
                        <a:rPr lang="en-GB" dirty="0" smtClean="0"/>
                        <a:t>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Strongest argument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Weakest </a:t>
                      </a:r>
                      <a:r>
                        <a:rPr lang="en-GB" baseline="0" dirty="0" smtClean="0"/>
                        <a:t>argument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Persuasive Techniques used</a:t>
                      </a:r>
                      <a:endParaRPr lang="en-GB" dirty="0"/>
                    </a:p>
                  </a:txBody>
                  <a:tcPr/>
                </a:tc>
              </a:tr>
              <a:tr h="1327585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1327585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1327585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1327585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79</Words>
  <Application>Microsoft Office PowerPoint</Application>
  <PresentationFormat>On-screen Show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</dc:creator>
  <cp:lastModifiedBy>sp</cp:lastModifiedBy>
  <cp:revision>1</cp:revision>
  <dcterms:created xsi:type="dcterms:W3CDTF">2014-11-18T21:14:34Z</dcterms:created>
  <dcterms:modified xsi:type="dcterms:W3CDTF">2014-11-18T21:30:12Z</dcterms:modified>
</cp:coreProperties>
</file>